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348" r:id="rId3"/>
    <p:sldId id="374" r:id="rId4"/>
    <p:sldId id="372" r:id="rId5"/>
    <p:sldId id="349" r:id="rId6"/>
    <p:sldId id="375" r:id="rId7"/>
    <p:sldId id="380" r:id="rId8"/>
    <p:sldId id="352" r:id="rId9"/>
    <p:sldId id="376" r:id="rId10"/>
    <p:sldId id="377" r:id="rId11"/>
    <p:sldId id="378" r:id="rId12"/>
    <p:sldId id="379" r:id="rId13"/>
    <p:sldId id="381" r:id="rId14"/>
    <p:sldId id="382" r:id="rId15"/>
    <p:sldId id="383" r:id="rId16"/>
    <p:sldId id="384" r:id="rId17"/>
    <p:sldId id="385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E1B"/>
    <a:srgbClr val="222B51"/>
    <a:srgbClr val="FF6600"/>
    <a:srgbClr val="93322B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D553-854A-46ED-8150-CC66994131B8}" type="datetimeFigureOut">
              <a:rPr lang="pl-PL" smtClean="0"/>
              <a:pPr/>
              <a:t>2021-12-14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D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 akcji „Dzieci uczą rodziców”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CR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Centrum Rozwoju Lokalnego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dirty="0" smtClean="0">
                <a:solidFill>
                  <a:srgbClr val="222B5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Partnerzy akcji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22B51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„Dzieci uczą rodziców”</a:t>
            </a: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rgbClr val="222B51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" name="Grupa 15"/>
          <p:cNvGrpSpPr/>
          <p:nvPr/>
        </p:nvGrpSpPr>
        <p:grpSpPr>
          <a:xfrm>
            <a:off x="1141763" y="214290"/>
            <a:ext cx="6860475" cy="4431583"/>
            <a:chOff x="1071538" y="214290"/>
            <a:chExt cx="6860475" cy="4431583"/>
          </a:xfrm>
        </p:grpSpPr>
        <p:pic>
          <p:nvPicPr>
            <p:cNvPr id="12" name="Obraz 11" descr="istebn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3504" y="1857364"/>
              <a:ext cx="2788509" cy="2788509"/>
            </a:xfrm>
            <a:prstGeom prst="rect">
              <a:avLst/>
            </a:prstGeom>
          </p:spPr>
        </p:pic>
        <p:pic>
          <p:nvPicPr>
            <p:cNvPr id="9" name="Obraz 8" descr="log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1538" y="285728"/>
              <a:ext cx="2692538" cy="1715407"/>
            </a:xfrm>
            <a:prstGeom prst="rect">
              <a:avLst/>
            </a:prstGeom>
          </p:spPr>
        </p:pic>
        <p:pic>
          <p:nvPicPr>
            <p:cNvPr id="10" name="Obraz 9" descr="logo_Muzeum_Dobranocek_w_Rzeszowi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00760" y="214290"/>
              <a:ext cx="1193122" cy="1812902"/>
            </a:xfrm>
            <a:prstGeom prst="rect">
              <a:avLst/>
            </a:prstGeom>
          </p:spPr>
        </p:pic>
        <p:pic>
          <p:nvPicPr>
            <p:cNvPr id="11" name="Obraz 10" descr="szczyr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8728" y="2285992"/>
              <a:ext cx="1896163" cy="21983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maga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Magiczne słowo „pomagać”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JakPomaga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Jak możesz pomagać innym?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DlaczegoPomaga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Dlaczego należy </a:t>
            </a:r>
            <a:r>
              <a:rPr lang="pl-PL" sz="4400" b="1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pomagać innym?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JakWaż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Dziś pomagasz Ty, jutro ktoś pomoże Tobie!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UbieranieChoink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Ubieranie choinki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Śpiewanie-kolę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Śpiewanie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kolęd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rezent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Świąteczne prezenty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12011</TotalTime>
  <Words>47</Words>
  <Application>Microsoft Office PowerPoint</Application>
  <PresentationFormat>Pokaz na ekranie (4:3)</PresentationFormat>
  <Paragraphs>11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Dawid Wiejata</dc:creator>
  <dc:description>Autor prezentacji: Dawid Wiejata - koordynator akcji "Dzieci uczą rodziców"</dc:description>
  <cp:lastModifiedBy>Renia</cp:lastModifiedBy>
  <cp:revision>666</cp:revision>
  <dcterms:created xsi:type="dcterms:W3CDTF">2020-11-05T07:21:22Z</dcterms:created>
  <dcterms:modified xsi:type="dcterms:W3CDTF">2021-12-14T21:14:34Z</dcterms:modified>
</cp:coreProperties>
</file>